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61"/>
    <p:restoredTop sz="94665"/>
  </p:normalViewPr>
  <p:slideViewPr>
    <p:cSldViewPr snapToGrid="0" snapToObjects="1">
      <p:cViewPr>
        <p:scale>
          <a:sx n="130" d="100"/>
          <a:sy n="130" d="100"/>
        </p:scale>
        <p:origin x="1696" y="1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6CEC5-9768-704C-83B4-04CAE9EA3F5C}" type="datetimeFigureOut">
              <a:rPr lang="en-US" smtClean="0"/>
              <a:t>9/1/16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13467-2DE3-B646-87B6-989C1BBB5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1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13467-2DE3-B646-87B6-989C1BBB51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92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13467-2DE3-B646-87B6-989C1BBB51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3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8F30-7205-5B41-A288-E78CDC469419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0C6-B22F-A34A-9C69-B6C99505A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86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8F30-7205-5B41-A288-E78CDC469419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0C6-B22F-A34A-9C69-B6C99505A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3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8F30-7205-5B41-A288-E78CDC469419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0C6-B22F-A34A-9C69-B6C99505A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64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8F30-7205-5B41-A288-E78CDC469419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0C6-B22F-A34A-9C69-B6C99505A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58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8F30-7205-5B41-A288-E78CDC469419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0C6-B22F-A34A-9C69-B6C99505A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66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8F30-7205-5B41-A288-E78CDC469419}" type="datetimeFigureOut">
              <a:rPr lang="en-US" smtClean="0"/>
              <a:t>9/1/16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0C6-B22F-A34A-9C69-B6C99505A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57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8F30-7205-5B41-A288-E78CDC469419}" type="datetimeFigureOut">
              <a:rPr lang="en-US" smtClean="0"/>
              <a:t>9/1/16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0C6-B22F-A34A-9C69-B6C99505A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23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8F30-7205-5B41-A288-E78CDC469419}" type="datetimeFigureOut">
              <a:rPr lang="en-US" smtClean="0"/>
              <a:t>9/1/16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0C6-B22F-A34A-9C69-B6C99505A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8F30-7205-5B41-A288-E78CDC469419}" type="datetimeFigureOut">
              <a:rPr lang="en-US" smtClean="0"/>
              <a:t>9/1/16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0C6-B22F-A34A-9C69-B6C99505A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8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8F30-7205-5B41-A288-E78CDC469419}" type="datetimeFigureOut">
              <a:rPr lang="en-US" smtClean="0"/>
              <a:t>9/1/16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0C6-B22F-A34A-9C69-B6C99505A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96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8F30-7205-5B41-A288-E78CDC469419}" type="datetimeFigureOut">
              <a:rPr lang="en-US" smtClean="0"/>
              <a:t>9/1/16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0C6-B22F-A34A-9C69-B6C99505A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49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C8F30-7205-5B41-A288-E78CDC469419}" type="datetimeFigureOut">
              <a:rPr lang="en-US" smtClean="0"/>
              <a:t>9/1/16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2F0C6-B22F-A34A-9C69-B6C99505A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9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8.png"/><Relationship Id="rId21" Type="http://schemas.openxmlformats.org/officeDocument/2006/relationships/image" Target="../media/image19.png"/><Relationship Id="rId22" Type="http://schemas.openxmlformats.org/officeDocument/2006/relationships/image" Target="../media/image20.png"/><Relationship Id="rId23" Type="http://schemas.openxmlformats.org/officeDocument/2006/relationships/image" Target="../media/image21.png"/><Relationship Id="rId24" Type="http://schemas.openxmlformats.org/officeDocument/2006/relationships/image" Target="../media/image22.png"/><Relationship Id="rId25" Type="http://schemas.openxmlformats.org/officeDocument/2006/relationships/image" Target="../media/image23.png"/><Relationship Id="rId26" Type="http://schemas.openxmlformats.org/officeDocument/2006/relationships/image" Target="../media/image24.png"/><Relationship Id="rId27" Type="http://schemas.openxmlformats.org/officeDocument/2006/relationships/image" Target="../media/image25.png"/><Relationship Id="rId28" Type="http://schemas.openxmlformats.org/officeDocument/2006/relationships/image" Target="../media/image26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30" Type="http://schemas.openxmlformats.org/officeDocument/2006/relationships/image" Target="../media/image28.png"/><Relationship Id="rId31" Type="http://schemas.openxmlformats.org/officeDocument/2006/relationships/image" Target="../media/image29.png"/><Relationship Id="rId32" Type="http://schemas.openxmlformats.org/officeDocument/2006/relationships/image" Target="../media/image30.png"/><Relationship Id="rId9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33" Type="http://schemas.openxmlformats.org/officeDocument/2006/relationships/image" Target="../media/image31.png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8.png"/><Relationship Id="rId21" Type="http://schemas.openxmlformats.org/officeDocument/2006/relationships/image" Target="../media/image49.png"/><Relationship Id="rId22" Type="http://schemas.openxmlformats.org/officeDocument/2006/relationships/image" Target="../media/image50.png"/><Relationship Id="rId23" Type="http://schemas.openxmlformats.org/officeDocument/2006/relationships/image" Target="../media/image51.png"/><Relationship Id="rId24" Type="http://schemas.openxmlformats.org/officeDocument/2006/relationships/image" Target="../media/image52.png"/><Relationship Id="rId25" Type="http://schemas.openxmlformats.org/officeDocument/2006/relationships/image" Target="../media/image53.png"/><Relationship Id="rId26" Type="http://schemas.openxmlformats.org/officeDocument/2006/relationships/image" Target="../media/image54.png"/><Relationship Id="rId27" Type="http://schemas.openxmlformats.org/officeDocument/2006/relationships/image" Target="../media/image55.png"/><Relationship Id="rId28" Type="http://schemas.openxmlformats.org/officeDocument/2006/relationships/image" Target="../media/image56.pn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30" Type="http://schemas.openxmlformats.org/officeDocument/2006/relationships/image" Target="../media/image58.png"/><Relationship Id="rId31" Type="http://schemas.openxmlformats.org/officeDocument/2006/relationships/image" Target="../media/image59.png"/><Relationship Id="rId32" Type="http://schemas.openxmlformats.org/officeDocument/2006/relationships/image" Target="../media/image60.png"/><Relationship Id="rId9" Type="http://schemas.openxmlformats.org/officeDocument/2006/relationships/image" Target="../media/image37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33" Type="http://schemas.openxmlformats.org/officeDocument/2006/relationships/image" Target="../media/image61.png"/><Relationship Id="rId34" Type="http://schemas.openxmlformats.org/officeDocument/2006/relationships/image" Target="../media/image62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Relationship Id="rId1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Bifurcation Diagram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Exponent = 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981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-623942" y="7306754"/>
            <a:ext cx="14064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-265463" y="-2310581"/>
            <a:ext cx="2639" cy="8951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800260" y="745398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slope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52535" y="745398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0.15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03644" y="745398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68730" y="745398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0.45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58045" y="745398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7972" y="74617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1741457" y="-1823248"/>
                <a:ext cx="652615" cy="610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1457" y="-1823248"/>
                <a:ext cx="652615" cy="6101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-916392" y="627418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-862148" y="506698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913023" y="376310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0.75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906492" y="248910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-979168" y="115550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1.25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-906492" y="-1092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877" y="5866754"/>
            <a:ext cx="1369710" cy="1440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9"/>
          <a:stretch/>
        </p:blipFill>
        <p:spPr>
          <a:xfrm>
            <a:off x="-253877" y="4560353"/>
            <a:ext cx="1372141" cy="144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9"/>
          <a:stretch/>
        </p:blipFill>
        <p:spPr>
          <a:xfrm>
            <a:off x="-253877" y="3200333"/>
            <a:ext cx="1369710" cy="1440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3"/>
          <a:stretch/>
        </p:blipFill>
        <p:spPr>
          <a:xfrm>
            <a:off x="-253877" y="1893932"/>
            <a:ext cx="1369027" cy="1440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7"/>
          <a:stretch/>
        </p:blipFill>
        <p:spPr>
          <a:xfrm>
            <a:off x="-253877" y="620175"/>
            <a:ext cx="1368222" cy="1440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1"/>
          <a:stretch/>
        </p:blipFill>
        <p:spPr>
          <a:xfrm>
            <a:off x="-253877" y="-713035"/>
            <a:ext cx="1368222" cy="144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21" y="4560353"/>
            <a:ext cx="1555983" cy="1440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140" y="3200333"/>
            <a:ext cx="1554597" cy="144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640" y="1893932"/>
            <a:ext cx="1556105" cy="144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648" y="620175"/>
            <a:ext cx="1554717" cy="144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648" y="-686226"/>
            <a:ext cx="1551464" cy="144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442" y="1893932"/>
            <a:ext cx="1556226" cy="1440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443" y="620175"/>
            <a:ext cx="1556105" cy="144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763" y="-686226"/>
            <a:ext cx="1551464" cy="14400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78585" y="74617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044496" y="746287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0.75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33" y="5866754"/>
            <a:ext cx="1552971" cy="144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07" y="4559204"/>
            <a:ext cx="1554597" cy="14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79" y="3201269"/>
            <a:ext cx="1549843" cy="14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86" y="1896851"/>
            <a:ext cx="1557736" cy="1440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37" y="620175"/>
            <a:ext cx="1554717" cy="1440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79" y="-713035"/>
            <a:ext cx="1556348" cy="14400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574" y="3200333"/>
            <a:ext cx="1553208" cy="1440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717" y="1898240"/>
            <a:ext cx="1554597" cy="1440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790" y="620175"/>
            <a:ext cx="1548226" cy="1440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312" y="-693500"/>
            <a:ext cx="1552853" cy="1440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868" y="620175"/>
            <a:ext cx="1553089" cy="1440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986" y="-686226"/>
            <a:ext cx="1552971" cy="14400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0608265" y="745398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825334" y="745398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1.2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-916084" y="-173410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2.0</a:t>
            </a:r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188" y="-2084777"/>
            <a:ext cx="1553089" cy="14400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4471" y="-2084777"/>
            <a:ext cx="1556226" cy="14400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471" y="-2085663"/>
            <a:ext cx="1554717" cy="14400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658" y="-2093582"/>
            <a:ext cx="1553089" cy="1440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7819" y="8229600"/>
            <a:ext cx="3074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Mechanical dissipation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4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-623942" y="7306754"/>
            <a:ext cx="14064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-262824" y="-2310580"/>
            <a:ext cx="17018" cy="10245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800260" y="745398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slope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52535" y="745398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0.15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03644" y="745398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68730" y="745398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0.45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58045" y="745398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7972" y="74617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1741457" y="-1823248"/>
                <a:ext cx="652615" cy="610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1457" y="-1823248"/>
                <a:ext cx="652615" cy="6101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-916392" y="627418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-862148" y="506698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913023" y="376310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0.75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906492" y="248910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-979168" y="115550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1.25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-906492" y="-1092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378585" y="74617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044496" y="746287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0.75</a:t>
            </a:r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0608265" y="745398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825334" y="745398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1.2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-916084" y="-173410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2.0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-165796" y="8298426"/>
            <a:ext cx="170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Damage pattern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7"/>
          <a:stretch/>
        </p:blipFill>
        <p:spPr>
          <a:xfrm>
            <a:off x="-230232" y="5866754"/>
            <a:ext cx="1406718" cy="1440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6"/>
          <a:stretch/>
        </p:blipFill>
        <p:spPr>
          <a:xfrm>
            <a:off x="-230232" y="4531651"/>
            <a:ext cx="1406718" cy="1440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1"/>
          <a:stretch/>
        </p:blipFill>
        <p:spPr>
          <a:xfrm>
            <a:off x="-216442" y="3196548"/>
            <a:ext cx="1382578" cy="14400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6"/>
          <a:stretch/>
        </p:blipFill>
        <p:spPr>
          <a:xfrm>
            <a:off x="-230232" y="1875816"/>
            <a:ext cx="1396368" cy="14400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7"/>
          <a:stretch/>
        </p:blipFill>
        <p:spPr>
          <a:xfrm>
            <a:off x="-230232" y="555084"/>
            <a:ext cx="1409138" cy="14400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9"/>
          <a:stretch/>
        </p:blipFill>
        <p:spPr>
          <a:xfrm>
            <a:off x="-216442" y="-792793"/>
            <a:ext cx="1399976" cy="14400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924" y="4531651"/>
            <a:ext cx="1569631" cy="14400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972" y="3227768"/>
            <a:ext cx="1569772" cy="1440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89" y="1875114"/>
            <a:ext cx="1564675" cy="14400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749" y="557953"/>
            <a:ext cx="1569772" cy="14400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728" y="-793368"/>
            <a:ext cx="1571478" cy="14400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507" y="1875114"/>
            <a:ext cx="1571478" cy="14400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986" y="564916"/>
            <a:ext cx="1568209" cy="14400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568" y="-778992"/>
            <a:ext cx="1573044" cy="14400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685" y="-2084777"/>
            <a:ext cx="1572899" cy="14400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675" y="-2091225"/>
            <a:ext cx="1566508" cy="14400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200" y="5876586"/>
            <a:ext cx="1568070" cy="14400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09" y="4531651"/>
            <a:ext cx="1569631" cy="14400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59" y="3204919"/>
            <a:ext cx="1568070" cy="14400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59" y="1880002"/>
            <a:ext cx="1569631" cy="14400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989" y="560783"/>
            <a:ext cx="1571478" cy="14400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978" y="3233404"/>
            <a:ext cx="1569631" cy="14400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907" y="1870703"/>
            <a:ext cx="1569772" cy="14400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400" y="552977"/>
            <a:ext cx="1571335" cy="14400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651" y="-786083"/>
            <a:ext cx="1566371" cy="14400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329" y="570615"/>
            <a:ext cx="1568070" cy="14400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89" y="-784995"/>
            <a:ext cx="1571478" cy="14400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727" y="-2094608"/>
            <a:ext cx="1566508" cy="144000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184" y="-2094608"/>
            <a:ext cx="1569631" cy="144000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82" y="-786241"/>
            <a:ext cx="1567931" cy="144000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606" y="-2093784"/>
            <a:ext cx="157119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9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46</Words>
  <Application>Microsoft Macintosh PowerPoint</Application>
  <PresentationFormat>Widescreen</PresentationFormat>
  <Paragraphs>42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Calibri Light</vt:lpstr>
      <vt:lpstr>Cambria Math</vt:lpstr>
      <vt:lpstr>Arial</vt:lpstr>
      <vt:lpstr>Office Theme</vt:lpstr>
      <vt:lpstr>Bifurcation Diagram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Bifurcation Diagram</dc:title>
  <dc:creator>Manman Hu</dc:creator>
  <cp:lastModifiedBy>Manman Hu</cp:lastModifiedBy>
  <cp:revision>20</cp:revision>
  <dcterms:created xsi:type="dcterms:W3CDTF">2016-08-31T04:14:45Z</dcterms:created>
  <dcterms:modified xsi:type="dcterms:W3CDTF">2016-09-01T05:19:05Z</dcterms:modified>
</cp:coreProperties>
</file>